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40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0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546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42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072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3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4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236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3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46464A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48B8AA-7DB1-4B7E-BC56-3C78F979BACF}" type="slidenum">
              <a:rPr lang="en-US" smtClean="0">
                <a:solidFill>
                  <a:srgbClr val="46464A"/>
                </a:solidFill>
              </a:rPr>
              <a:pPr/>
              <a:t>‹#›</a:t>
            </a:fld>
            <a:endParaRPr lang="en-US">
              <a:solidFill>
                <a:srgbClr val="464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666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81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56D9AFB-128A-400D-A3B8-64FE3B60E608}" type="datetimeFigureOut">
              <a:rPr lang="en-US" smtClean="0"/>
              <a:pPr/>
              <a:t>11/30/2014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548B8AA-7DB1-4B7E-BC56-3C78F979BAC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794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3.png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0630" y="267445"/>
            <a:ext cx="7265133" cy="1307577"/>
          </a:xfrm>
          <a:prstGeom prst="rect">
            <a:avLst/>
          </a:prstGeom>
        </p:spPr>
      </p:pic>
      <p:pic>
        <p:nvPicPr>
          <p:cNvPr id="17" name="colorsTota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6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58893" y="1873927"/>
            <a:ext cx="5182097" cy="3685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Rectangle 17"/>
          <p:cNvSpPr/>
          <p:nvPr/>
        </p:nvSpPr>
        <p:spPr>
          <a:xfrm>
            <a:off x="3975652" y="267445"/>
            <a:ext cx="1065475" cy="11399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72" y="1973831"/>
            <a:ext cx="2350541" cy="337739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130994" y="2884721"/>
            <a:ext cx="1504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Color Preview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2837391" y="2997388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1" name="Straight Connector 20"/>
          <p:cNvCxnSpPr>
            <a:stCxn id="20" idx="6"/>
          </p:cNvCxnSpPr>
          <p:nvPr/>
        </p:nvCxnSpPr>
        <p:spPr>
          <a:xfrm>
            <a:off x="2949585" y="305348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130111" y="3220653"/>
            <a:ext cx="1266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Color Values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2836507" y="3333320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4" name="Straight Connector 23"/>
          <p:cNvCxnSpPr>
            <a:stCxn id="23" idx="6"/>
          </p:cNvCxnSpPr>
          <p:nvPr/>
        </p:nvCxnSpPr>
        <p:spPr>
          <a:xfrm>
            <a:off x="2948701" y="3389417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129668" y="3536741"/>
            <a:ext cx="1241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Eyedropper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2836065" y="3649408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/>
          <p:cNvCxnSpPr>
            <a:stCxn id="29" idx="6"/>
          </p:cNvCxnSpPr>
          <p:nvPr/>
        </p:nvCxnSpPr>
        <p:spPr>
          <a:xfrm>
            <a:off x="2948259" y="370550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129448" y="3849121"/>
            <a:ext cx="2361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RGBA/HSLA/HSBA Sliders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2835844" y="3961788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3" name="Straight Connector 32"/>
          <p:cNvCxnSpPr>
            <a:stCxn id="32" idx="6"/>
          </p:cNvCxnSpPr>
          <p:nvPr/>
        </p:nvCxnSpPr>
        <p:spPr>
          <a:xfrm>
            <a:off x="2948038" y="401788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137041" y="4432160"/>
            <a:ext cx="15780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Color Swatches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843437" y="4544827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6" name="Straight Connector 35"/>
          <p:cNvCxnSpPr>
            <a:stCxn id="35" idx="6"/>
          </p:cNvCxnSpPr>
          <p:nvPr/>
        </p:nvCxnSpPr>
        <p:spPr>
          <a:xfrm>
            <a:off x="2955631" y="4600924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9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7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20" y="1469735"/>
            <a:ext cx="1955234" cy="5054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38990" y="2207440"/>
            <a:ext cx="985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Fill Color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845386" y="2320107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" name="Straight Connector 8"/>
          <p:cNvCxnSpPr>
            <a:stCxn id="7" idx="6"/>
          </p:cNvCxnSpPr>
          <p:nvPr/>
        </p:nvCxnSpPr>
        <p:spPr>
          <a:xfrm>
            <a:off x="1957580" y="2376204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138989" y="2528339"/>
            <a:ext cx="1932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Outline/Stroke Color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845386" y="264100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9" name="Straight Connector 18"/>
          <p:cNvCxnSpPr>
            <a:stCxn id="18" idx="6"/>
          </p:cNvCxnSpPr>
          <p:nvPr/>
        </p:nvCxnSpPr>
        <p:spPr>
          <a:xfrm>
            <a:off x="1957580" y="269710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138990" y="2825199"/>
            <a:ext cx="1391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Stroke weight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1845386" y="293786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2" name="Straight Connector 21"/>
          <p:cNvCxnSpPr>
            <a:stCxn id="21" idx="6"/>
          </p:cNvCxnSpPr>
          <p:nvPr/>
        </p:nvCxnSpPr>
        <p:spPr>
          <a:xfrm>
            <a:off x="1957580" y="299396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138989" y="3122059"/>
            <a:ext cx="1265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Draw Shapes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1845386" y="323472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5" name="Straight Connector 24"/>
          <p:cNvCxnSpPr>
            <a:stCxn id="24" idx="6"/>
          </p:cNvCxnSpPr>
          <p:nvPr/>
        </p:nvCxnSpPr>
        <p:spPr>
          <a:xfrm>
            <a:off x="1957580" y="329082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138989" y="3415211"/>
            <a:ext cx="1140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Draw Lines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1845386" y="3527878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" name="Straight Connector 27"/>
          <p:cNvCxnSpPr>
            <a:stCxn id="27" idx="6"/>
          </p:cNvCxnSpPr>
          <p:nvPr/>
        </p:nvCxnSpPr>
        <p:spPr>
          <a:xfrm>
            <a:off x="1957580" y="358397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138990" y="3772158"/>
            <a:ext cx="596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Text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1845386" y="3884825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1" name="Straight Connector 30"/>
          <p:cNvCxnSpPr>
            <a:stCxn id="30" idx="6"/>
          </p:cNvCxnSpPr>
          <p:nvPr/>
        </p:nvCxnSpPr>
        <p:spPr>
          <a:xfrm>
            <a:off x="1957580" y="3940922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38989" y="4092385"/>
            <a:ext cx="859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Marker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1845386" y="4205052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0" name="Straight Connector 39"/>
          <p:cNvCxnSpPr>
            <a:stCxn id="39" idx="6"/>
          </p:cNvCxnSpPr>
          <p:nvPr/>
        </p:nvCxnSpPr>
        <p:spPr>
          <a:xfrm>
            <a:off x="1957580" y="4261149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38989" y="4400227"/>
            <a:ext cx="1140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Highlighter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845386" y="4512894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3" name="Straight Connector 42"/>
          <p:cNvCxnSpPr>
            <a:stCxn id="42" idx="6"/>
          </p:cNvCxnSpPr>
          <p:nvPr/>
        </p:nvCxnSpPr>
        <p:spPr>
          <a:xfrm>
            <a:off x="1957580" y="4568991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138989" y="4696834"/>
            <a:ext cx="7350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Eraser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5" name="Oval 44"/>
          <p:cNvSpPr/>
          <p:nvPr/>
        </p:nvSpPr>
        <p:spPr>
          <a:xfrm>
            <a:off x="1845386" y="4809501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6" name="Straight Connector 45"/>
          <p:cNvCxnSpPr>
            <a:stCxn id="45" idx="6"/>
          </p:cNvCxnSpPr>
          <p:nvPr/>
        </p:nvCxnSpPr>
        <p:spPr>
          <a:xfrm>
            <a:off x="1957580" y="4865598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138989" y="4993441"/>
            <a:ext cx="859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Cursor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1845386" y="5106108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9" name="Straight Connector 48"/>
          <p:cNvCxnSpPr>
            <a:stCxn id="48" idx="6"/>
          </p:cNvCxnSpPr>
          <p:nvPr/>
        </p:nvCxnSpPr>
        <p:spPr>
          <a:xfrm>
            <a:off x="1957580" y="516220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138990" y="5294038"/>
            <a:ext cx="1391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Clear drawing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1" name="Oval 50"/>
          <p:cNvSpPr/>
          <p:nvPr/>
        </p:nvSpPr>
        <p:spPr>
          <a:xfrm>
            <a:off x="1845386" y="5406705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2" name="Straight Connector 51"/>
          <p:cNvCxnSpPr>
            <a:stCxn id="51" idx="6"/>
          </p:cNvCxnSpPr>
          <p:nvPr/>
        </p:nvCxnSpPr>
        <p:spPr>
          <a:xfrm>
            <a:off x="1957580" y="5462802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2138990" y="5634046"/>
            <a:ext cx="1391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Save Drawing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1845386" y="5746713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>
            <a:stCxn id="54" idx="6"/>
          </p:cNvCxnSpPr>
          <p:nvPr/>
        </p:nvCxnSpPr>
        <p:spPr>
          <a:xfrm>
            <a:off x="1957580" y="5802810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1639" y="329799"/>
            <a:ext cx="7006872" cy="1171427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5109600" y="281735"/>
            <a:ext cx="1065475" cy="11399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60" name="drawingTot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46514" y="1855176"/>
            <a:ext cx="7440519" cy="3945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736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0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834" y="197579"/>
            <a:ext cx="7174878" cy="136087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21273" y="308049"/>
            <a:ext cx="1065475" cy="11399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3" y="2057028"/>
            <a:ext cx="1527550" cy="35724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1982" y="2741599"/>
            <a:ext cx="1934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Grid Screen Overlay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938379" y="285426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6" idx="6"/>
          </p:cNvCxnSpPr>
          <p:nvPr/>
        </p:nvCxnSpPr>
        <p:spPr>
          <a:xfrm>
            <a:off x="2050573" y="291036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31982" y="3049409"/>
            <a:ext cx="1934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Vertical Screen Ruler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938379" y="316207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0" name="Straight Connector 9"/>
          <p:cNvCxnSpPr>
            <a:stCxn id="9" idx="6"/>
          </p:cNvCxnSpPr>
          <p:nvPr/>
        </p:nvCxnSpPr>
        <p:spPr>
          <a:xfrm>
            <a:off x="2050573" y="321817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31982" y="3407867"/>
            <a:ext cx="2149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Horizontal Screen Ruler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938379" y="3520534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3" name="Straight Connector 12"/>
          <p:cNvCxnSpPr>
            <a:stCxn id="12" idx="6"/>
          </p:cNvCxnSpPr>
          <p:nvPr/>
        </p:nvCxnSpPr>
        <p:spPr>
          <a:xfrm>
            <a:off x="2050573" y="3576631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31994" y="4046825"/>
            <a:ext cx="2443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Mouse Cursor Coordinates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050585" y="4215589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050132" y="3729761"/>
            <a:ext cx="441" cy="91217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812952" y="3735666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812952" y="4638225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231982" y="4900519"/>
            <a:ext cx="23628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Selection Measurement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1938379" y="501318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/>
          <p:cNvCxnSpPr>
            <a:stCxn id="29" idx="6"/>
          </p:cNvCxnSpPr>
          <p:nvPr/>
        </p:nvCxnSpPr>
        <p:spPr>
          <a:xfrm>
            <a:off x="2050573" y="506928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measuringToolb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53024" y="1692077"/>
            <a:ext cx="6188075" cy="45766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0720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0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975" y="190501"/>
            <a:ext cx="7882772" cy="14934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302398" y="367241"/>
            <a:ext cx="1065475" cy="11399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49" y="1802058"/>
            <a:ext cx="1771650" cy="476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64" y="4479686"/>
            <a:ext cx="1218399" cy="18073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901" y="1683917"/>
            <a:ext cx="561975" cy="4229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99" y="2403035"/>
            <a:ext cx="1362075" cy="19526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773139" y="4535783"/>
            <a:ext cx="439188" cy="33041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4" name="Elbow Connector 13"/>
          <p:cNvCxnSpPr>
            <a:stCxn id="9" idx="1"/>
            <a:endCxn id="5" idx="3"/>
          </p:cNvCxnSpPr>
          <p:nvPr/>
        </p:nvCxnSpPr>
        <p:spPr>
          <a:xfrm rot="10800000">
            <a:off x="2568899" y="2040183"/>
            <a:ext cx="204240" cy="2660808"/>
          </a:xfrm>
          <a:prstGeom prst="bentConnector3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773139" y="4911130"/>
            <a:ext cx="439188" cy="33041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7" name="Elbow Connector 16"/>
          <p:cNvCxnSpPr>
            <a:stCxn id="15" idx="1"/>
            <a:endCxn id="8" idx="3"/>
          </p:cNvCxnSpPr>
          <p:nvPr/>
        </p:nvCxnSpPr>
        <p:spPr>
          <a:xfrm rot="10800000">
            <a:off x="2314675" y="3379348"/>
            <a:ext cx="458465" cy="1696990"/>
          </a:xfrm>
          <a:prstGeom prst="bentConnector3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773139" y="5286477"/>
            <a:ext cx="439188" cy="33041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0" name="Elbow Connector 19"/>
          <p:cNvCxnSpPr>
            <a:stCxn id="18" idx="1"/>
            <a:endCxn id="6" idx="3"/>
          </p:cNvCxnSpPr>
          <p:nvPr/>
        </p:nvCxnSpPr>
        <p:spPr>
          <a:xfrm rot="10800000">
            <a:off x="2179863" y="5383381"/>
            <a:ext cx="593276" cy="68305"/>
          </a:xfrm>
          <a:prstGeom prst="bentConnector3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505943" y="4547164"/>
            <a:ext cx="2338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Integer Base Conversion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3212339" y="4659831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9" name="Straight Connector 28"/>
          <p:cNvCxnSpPr>
            <a:stCxn id="28" idx="6"/>
          </p:cNvCxnSpPr>
          <p:nvPr/>
        </p:nvCxnSpPr>
        <p:spPr>
          <a:xfrm>
            <a:off x="3324533" y="4715928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502836" y="4917369"/>
            <a:ext cx="2341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Common Unit Conversion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3209232" y="5030036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2" name="Straight Connector 31"/>
          <p:cNvCxnSpPr>
            <a:stCxn id="31" idx="6"/>
          </p:cNvCxnSpPr>
          <p:nvPr/>
        </p:nvCxnSpPr>
        <p:spPr>
          <a:xfrm>
            <a:off x="3321426" y="5086133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516171" y="5297642"/>
            <a:ext cx="1862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Basic Calculator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3222567" y="5410309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5" name="Straight Connector 34"/>
          <p:cNvCxnSpPr>
            <a:stCxn id="34" idx="6"/>
          </p:cNvCxnSpPr>
          <p:nvPr/>
        </p:nvCxnSpPr>
        <p:spPr>
          <a:xfrm>
            <a:off x="3334761" y="5466406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586437" y="3379348"/>
            <a:ext cx="2440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ASCII/Unicode Conversion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3405028" y="3548112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3403016" y="2611783"/>
            <a:ext cx="7788" cy="1879763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188225" y="2597232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188225" y="4479686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conversionTot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77345" y="2092218"/>
            <a:ext cx="5007882" cy="35894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31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0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805" y="180231"/>
            <a:ext cx="8112842" cy="13738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36" y="2658261"/>
            <a:ext cx="2095500" cy="2447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02315" y="3646626"/>
            <a:ext cx="1391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Quick notes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08711" y="3759293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6" name="Straight Connector 5"/>
          <p:cNvCxnSpPr>
            <a:stCxn id="5" idx="6"/>
          </p:cNvCxnSpPr>
          <p:nvPr/>
        </p:nvCxnSpPr>
        <p:spPr>
          <a:xfrm>
            <a:off x="2720905" y="3815390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902315" y="4040415"/>
            <a:ext cx="1526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</a:rPr>
              <a:t>Screen Clipping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608711" y="4153082"/>
            <a:ext cx="112194" cy="112194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" name="Straight Connector 8"/>
          <p:cNvCxnSpPr>
            <a:stCxn id="8" idx="6"/>
          </p:cNvCxnSpPr>
          <p:nvPr/>
        </p:nvCxnSpPr>
        <p:spPr>
          <a:xfrm>
            <a:off x="2720905" y="4209179"/>
            <a:ext cx="250853" cy="370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notesTot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26579" y="1932680"/>
            <a:ext cx="6286042" cy="40909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/>
          <p:cNvSpPr/>
          <p:nvPr/>
        </p:nvSpPr>
        <p:spPr>
          <a:xfrm>
            <a:off x="8940367" y="281794"/>
            <a:ext cx="1065475" cy="11399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47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56</Words>
  <Application>Microsoft Office PowerPoint</Application>
  <PresentationFormat>Widescreen</PresentationFormat>
  <Paragraphs>28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Neumont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Garcia</dc:creator>
  <cp:lastModifiedBy>Taylor Garcia</cp:lastModifiedBy>
  <cp:revision>44</cp:revision>
  <dcterms:created xsi:type="dcterms:W3CDTF">2014-12-01T02:45:12Z</dcterms:created>
  <dcterms:modified xsi:type="dcterms:W3CDTF">2014-12-01T17:44:20Z</dcterms:modified>
</cp:coreProperties>
</file>

<file path=docProps/thumbnail.jpeg>
</file>